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DC64BD5-D5A6-43DF-8A0B-D0C1A81128B5}" type="datetimeFigureOut">
              <a:rPr lang="hr-HR" smtClean="0"/>
              <a:t>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5459AB2-D3BF-406C-8FF6-F36038621DDE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sr-Cyrl-RS" sz="7200" dirty="0" smtClean="0">
              <a:solidFill>
                <a:srgbClr val="00B050"/>
              </a:solidFill>
            </a:endParaRPr>
          </a:p>
          <a:p>
            <a:r>
              <a:rPr lang="sr-Cyrl-RS" sz="6000" b="1" dirty="0" smtClean="0">
                <a:solidFill>
                  <a:srgbClr val="00B050"/>
                </a:solidFill>
              </a:rPr>
              <a:t>ЦВЕТ ИЗ МАШТЕ</a:t>
            </a:r>
            <a:endParaRPr lang="hr-HR" sz="6000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492896"/>
            <a:ext cx="4013200" cy="599440"/>
          </a:xfrm>
        </p:spPr>
        <p:txBody>
          <a:bodyPr/>
          <a:lstStyle/>
          <a:p>
            <a:r>
              <a:rPr lang="sr-Cyrl-RS" dirty="0" smtClean="0"/>
              <a:t>РАЗРЕДНА </a:t>
            </a:r>
            <a:r>
              <a:rPr lang="sr-Cyrl-RS" dirty="0" smtClean="0"/>
              <a:t>ИЗЛОЖБА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4.</a:t>
            </a:r>
            <a:r>
              <a:rPr lang="sr-Cyrl-RS" smtClean="0"/>
              <a:t>Ц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59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ca\AppData\Local\Temp\IMG-80fea1c626f37bced069ee9bdc2b233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3723878" cy="4965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ca\AppData\Local\Temp\IMG-400db6f3b34b4bd6feb156437fa6039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31972"/>
            <a:ext cx="3024336" cy="5358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3024336" cy="4510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ca\AppData\Local\Temp\IMG-42ea4a2aee97462a3b1cd9ee558e76f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952328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096344" cy="5504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997710" cy="533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8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763588"/>
            <a:ext cx="41814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37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ca\AppData\Local\Temp\20200413_174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3695" y="1280761"/>
            <a:ext cx="5280585" cy="3960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ca\AppData\Local\Temp\IMG-10940c93a176f9b5dadf8a05db6e58b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5"/>
            <a:ext cx="4155926" cy="5541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54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ca\AppData\Local\Temp\IMG-7bc47fb622ffafe3a67b4452d5337f9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950" y="1779522"/>
            <a:ext cx="5297527" cy="2979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ca\AppData\Local\Temp\IMG-f98398009e610f93083d8a3859f0764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80" y="1484784"/>
            <a:ext cx="5724128" cy="3219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ca\AppData\Local\Temp\IMG-fc38a0c047f6762d1fb8c1a9786b562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080941" cy="5477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ca\AppData\Local\Temp\IMG-0896c2d5113023c54afba143b7899ec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1451" y="1540996"/>
            <a:ext cx="5508104" cy="3091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ca\AppData\Local\Temp\IMG-0cfb12f22e1ab96d04df34373774d8c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2234" y="1420213"/>
            <a:ext cx="5244075" cy="3933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22</TotalTime>
  <Words>5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BlackTie</vt:lpstr>
      <vt:lpstr>РАЗРЕДНА ИЗЛОЖБА 4.Ц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РАЗРЕДНА ИЗЛОЖБА</dc:title>
  <dc:creator>Danijela Adžić</dc:creator>
  <cp:lastModifiedBy>Danijela Adžić</cp:lastModifiedBy>
  <cp:revision>5</cp:revision>
  <dcterms:created xsi:type="dcterms:W3CDTF">2020-04-14T14:24:59Z</dcterms:created>
  <dcterms:modified xsi:type="dcterms:W3CDTF">2020-05-09T10:35:44Z</dcterms:modified>
</cp:coreProperties>
</file>