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altLang="en-GB" sz="7200" b="1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altLang="en-GB">
                <a:solidFill>
                  <a:schemeClr val="bg1"/>
                </a:solidFill>
              </a:rPr>
              <a:t>Marija Ilinčić 7.b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3070860" y="2085975"/>
            <a:ext cx="5659755" cy="1424305"/>
          </a:xfrm>
          <a:prstGeom prst="flowChartAlternateProcess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47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GB" sz="7200">
                <a:solidFill>
                  <a:schemeClr val="tx1"/>
                </a:solidFill>
              </a:rPr>
              <a:t>JAPAN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GB"/>
              <a:t>POZDRAVI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/>
              <a:t>おはよう </a:t>
            </a:r>
            <a:r>
              <a:rPr lang="hr-HR" altLang="en-GB"/>
              <a:t>- Ohayō - dobro jutro </a:t>
            </a:r>
          </a:p>
          <a:p>
            <a:r>
              <a:rPr lang="hr-HR" altLang="en-GB"/>
              <a:t>こんばんわ - Konbanwa - dobra večer </a:t>
            </a:r>
          </a:p>
          <a:p>
            <a:r>
              <a:rPr lang="hr-HR" altLang="en-GB"/>
              <a:t> こんにちは - Konnichiwa - dobar dan </a:t>
            </a:r>
          </a:p>
          <a:p>
            <a:r>
              <a:rPr lang="hr-HR" altLang="en-GB"/>
              <a:t>もしもし - Moshi moshi - Zdravo</a:t>
            </a:r>
          </a:p>
          <a:p>
            <a:r>
              <a:rPr lang="hr-HR" altLang="en-GB"/>
              <a:t>ひさしぶり - Hisashiburi - dogo se nismo vidjeli</a:t>
            </a:r>
          </a:p>
          <a:p>
            <a:r>
              <a:rPr lang="hr-HR" altLang="en-GB"/>
              <a:t>おやすみなさい -  Oyasumi nasai - laku noć</a:t>
            </a:r>
          </a:p>
          <a:p>
            <a:endParaRPr lang="hr-HR" altLang="en-GB"/>
          </a:p>
          <a:p>
            <a:endParaRPr lang="hr-HR" altLang="en-GB"/>
          </a:p>
        </p:txBody>
      </p:sp>
      <p:pic>
        <p:nvPicPr>
          <p:cNvPr id="4" name="Content Placeholder 3" descr="99120201-pink-cherry-blossom-cherry-blossom-japanese-flowering-cherry-on-the-sakura-tree-sakura-flowers-are-r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709025" y="266700"/>
            <a:ext cx="2838450" cy="1891030"/>
          </a:xfrm>
          <a:prstGeom prst="rect">
            <a:avLst/>
          </a:prstGeom>
        </p:spPr>
      </p:pic>
      <p:pic>
        <p:nvPicPr>
          <p:cNvPr id="5" name="Picture 4" descr="giph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935" y="3341370"/>
            <a:ext cx="4761865" cy="275209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GB"/>
              <a:t>PITANJA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/>
              <a:t>Dare </a:t>
            </a:r>
            <a:r>
              <a:rPr lang="hr-HR" altLang="en-GB"/>
              <a:t>- tko?</a:t>
            </a:r>
            <a:endParaRPr lang="en-GB" altLang="en-US"/>
          </a:p>
          <a:p>
            <a:endParaRPr lang="en-GB" altLang="en-US"/>
          </a:p>
          <a:p>
            <a:r>
              <a:rPr lang="en-GB" altLang="en-US"/>
              <a:t>Nani </a:t>
            </a:r>
            <a:r>
              <a:rPr lang="hr-HR" altLang="en-GB"/>
              <a:t>- što?</a:t>
            </a:r>
            <a:endParaRPr lang="en-GB" altLang="en-US"/>
          </a:p>
          <a:p>
            <a:endParaRPr lang="en-GB" altLang="en-US"/>
          </a:p>
          <a:p>
            <a:r>
              <a:rPr lang="en-GB" altLang="en-US"/>
              <a:t>Itsu </a:t>
            </a:r>
            <a:r>
              <a:rPr lang="hr-HR" altLang="en-GB"/>
              <a:t>- kad?</a:t>
            </a:r>
            <a:endParaRPr lang="en-GB" altLang="en-US"/>
          </a:p>
          <a:p>
            <a:endParaRPr lang="en-GB" altLang="en-US"/>
          </a:p>
          <a:p>
            <a:r>
              <a:rPr lang="en-GB" altLang="en-US"/>
              <a:t>Doko </a:t>
            </a:r>
            <a:r>
              <a:rPr lang="hr-HR" altLang="en-GB"/>
              <a:t>- gdje?</a:t>
            </a:r>
            <a:endParaRPr lang="en-GB" altLang="en-US"/>
          </a:p>
          <a:p>
            <a:endParaRPr lang="en-GB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825625"/>
            <a:ext cx="5181600" cy="4351338"/>
          </a:xfrm>
        </p:spPr>
        <p:txBody>
          <a:bodyPr/>
          <a:lstStyle/>
          <a:p>
            <a:r>
              <a:rPr lang="en-GB" altLang="en-US"/>
              <a:t>Dôshite </a:t>
            </a:r>
            <a:r>
              <a:rPr lang="hr-HR" altLang="en-GB"/>
              <a:t>- zašto?</a:t>
            </a:r>
          </a:p>
          <a:p>
            <a:r>
              <a:rPr lang="hr-HR" altLang="en-GB"/>
              <a:t>Dô - kako?</a:t>
            </a:r>
          </a:p>
          <a:p>
            <a:r>
              <a:rPr lang="hr-HR" altLang="en-GB"/>
              <a:t>Ikura - koliko (puno)? </a:t>
            </a:r>
          </a:p>
          <a:p>
            <a:r>
              <a:rPr lang="hr-HR" altLang="en-GB"/>
              <a:t>Dore - koji? </a:t>
            </a:r>
          </a:p>
        </p:txBody>
      </p:sp>
      <p:pic>
        <p:nvPicPr>
          <p:cNvPr id="5" name="Picture 4" descr="giph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3455670"/>
            <a:ext cx="4076700" cy="305752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hr-HR" altLang="en-GB"/>
              <a:t>BOJE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/>
              <a:t>オレンジ - Orenji </a:t>
            </a:r>
            <a:r>
              <a:rPr lang="hr-HR" altLang="en-GB"/>
              <a:t>- narančasta</a:t>
            </a:r>
          </a:p>
          <a:p>
            <a:r>
              <a:rPr lang="hr-HR" altLang="en-GB"/>
              <a:t>きいろ - Ki-iro - žuta </a:t>
            </a:r>
          </a:p>
          <a:p>
            <a:r>
              <a:rPr lang="hr-HR" altLang="en-GB"/>
              <a:t>あお - Ao - plava </a:t>
            </a:r>
          </a:p>
          <a:p>
            <a:r>
              <a:rPr lang="hr-HR" altLang="en-GB"/>
              <a:t>あか - Aka - crvena </a:t>
            </a:r>
          </a:p>
          <a:p>
            <a:r>
              <a:rPr lang="hr-HR" altLang="en-GB"/>
              <a:t>みどり -  Midori - zelena </a:t>
            </a:r>
          </a:p>
          <a:p>
            <a:r>
              <a:rPr lang="hr-HR" altLang="en-GB"/>
              <a:t>くろ - Kuro - crna</a:t>
            </a:r>
          </a:p>
          <a:p>
            <a:r>
              <a:rPr lang="hr-HR" altLang="en-GB"/>
              <a:t>ちゃいろ - Cha-iro - smeđa </a:t>
            </a:r>
          </a:p>
          <a:p>
            <a:r>
              <a:rPr lang="hr-HR" altLang="en-GB"/>
              <a:t>ピンク - Pinku - roza </a:t>
            </a:r>
          </a:p>
          <a:p>
            <a:endParaRPr lang="hr-HR" altLang="en-GB"/>
          </a:p>
        </p:txBody>
      </p:sp>
      <p:pic>
        <p:nvPicPr>
          <p:cNvPr id="7" name="Content Placeholder 6" descr="giphy (1)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5495" y="3789045"/>
            <a:ext cx="2381250" cy="2324100"/>
          </a:xfrm>
          <a:prstGeom prst="rect">
            <a:avLst/>
          </a:prstGeom>
        </p:spPr>
      </p:pic>
      <p:pic>
        <p:nvPicPr>
          <p:cNvPr id="8" name="Picture 7" descr="lar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890" y="365125"/>
            <a:ext cx="4422775" cy="29451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1132840" y="588645"/>
            <a:ext cx="4574540" cy="1104900"/>
          </a:xfrm>
          <a:prstGeom prst="flowChartAlternateProcess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1000">
                <a:schemeClr val="accent2">
                  <a:lumMod val="40000"/>
                  <a:lumOff val="60000"/>
                </a:schemeClr>
              </a:gs>
              <a:gs pos="5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GB" sz="4000">
                <a:solidFill>
                  <a:schemeClr val="tx1"/>
                </a:solidFill>
              </a:rPr>
              <a:t>BROJEVI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870585" y="2002790"/>
            <a:ext cx="5116830" cy="4438650"/>
          </a:xfrm>
          <a:prstGeom prst="flowChartAlternateProcess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48000">
                <a:schemeClr val="accent2">
                  <a:lumMod val="43000"/>
                  <a:alpha val="87000"/>
                  <a:lumOff val="57000"/>
                </a:schemeClr>
              </a:gs>
              <a:gs pos="23000">
                <a:srgbClr val="FDF2EB">
                  <a:alpha val="100000"/>
                </a:srgbClr>
              </a:gs>
              <a:gs pos="58000">
                <a:schemeClr val="bg1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1 - </a:t>
            </a:r>
            <a:r>
              <a:rPr>
                <a:solidFill>
                  <a:schemeClr val="tx1"/>
                </a:solidFill>
              </a:rPr>
              <a:t>いち (ichi) </a:t>
            </a:r>
            <a:endParaRPr lang="hr-HR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2 - に (ni) 	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3 - さん (san)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4 - し、よん (shi, yon)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5 - ご (go)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6 - ろく (roku)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7 - しち、なな (shichi, nana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8 - はち (hachi)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9 - く、きゅう (ku, kyuu)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10 - じゅう (juu)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>
                <a:solidFill>
                  <a:schemeClr val="tx1"/>
                </a:solidFill>
              </a:rPr>
              <a:t>0 - れい、(rei)</a:t>
            </a:r>
          </a:p>
        </p:txBody>
      </p:sp>
      <p:pic>
        <p:nvPicPr>
          <p:cNvPr id="7" name="Content Placeholder 6" descr="giphy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6855" y="1825625"/>
            <a:ext cx="4351655" cy="4351655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GB"/>
              <a:t>ZANIMLJIVE FRAZE/RIJEČI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/>
              <a:t>頑張れ！</a:t>
            </a:r>
            <a:r>
              <a:rPr lang="hr-HR" altLang="en-GB"/>
              <a:t>- Ganbare! - daj sve od sebe!</a:t>
            </a:r>
          </a:p>
          <a:p>
            <a:r>
              <a:rPr lang="hr-HR" altLang="en-GB"/>
              <a:t>すごい - Sugoi - nevjerojatno/super </a:t>
            </a:r>
          </a:p>
          <a:p>
            <a:endParaRPr lang="hr-HR" altLang="en-GB"/>
          </a:p>
          <a:p>
            <a:r>
              <a:rPr lang="hr-HR" altLang="en-GB"/>
              <a:t>面白いです - Omoshiroidesu - zanimljivo </a:t>
            </a:r>
          </a:p>
          <a:p>
            <a:endParaRPr lang="hr-HR" alt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/>
              <a:t>めんどくさい </a:t>
            </a:r>
            <a:r>
              <a:rPr lang="hr-HR" altLang="en-GB"/>
              <a:t>- Mendokusai - mučno </a:t>
            </a:r>
          </a:p>
          <a:p>
            <a:endParaRPr lang="hr-HR" altLang="en-GB"/>
          </a:p>
          <a:p>
            <a:r>
              <a:rPr lang="hr-HR" altLang="en-GB"/>
              <a:t>私の名前は - Watashinonamaeha - moje ime je...</a:t>
            </a:r>
          </a:p>
          <a:p>
            <a:r>
              <a:rPr lang="hr-HR" altLang="en-GB"/>
              <a:t>いただきます - Itadakimasu - hvala za jelo</a:t>
            </a:r>
          </a:p>
          <a:p>
            <a:r>
              <a:rPr lang="hr-HR" altLang="en-GB"/>
              <a:t>ありがとうございました - Arigatōgozaimashita - hvala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904875" y="457200"/>
            <a:ext cx="7705090" cy="1141095"/>
          </a:xfrm>
          <a:prstGeom prst="flowChartAlternateProcess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0">
                <a:schemeClr val="accent2">
                  <a:lumMod val="43000"/>
                  <a:lumOff val="57000"/>
                  <a:alpha val="87000"/>
                </a:schemeClr>
              </a:gs>
              <a:gs pos="0">
                <a:srgbClr val="FDF2EB"/>
              </a:gs>
              <a:gs pos="1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GB" sz="4000">
                <a:solidFill>
                  <a:schemeClr val="tx1"/>
                </a:solidFill>
              </a:rPr>
              <a:t>HVALA NA POZORNOSTI! </a:t>
            </a:r>
          </a:p>
        </p:txBody>
      </p:sp>
      <p:pic>
        <p:nvPicPr>
          <p:cNvPr id="6" name="Content Placeholder 5" descr="giphy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7115" y="2658110"/>
            <a:ext cx="4762500" cy="268605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186</Words>
  <Application>Microsoft Office PowerPoint</Application>
  <PresentationFormat>Široki zaslon</PresentationFormat>
  <Paragraphs>53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PowerPointova prezentacija</vt:lpstr>
      <vt:lpstr>POZDRAVI </vt:lpstr>
      <vt:lpstr>PITANJA</vt:lpstr>
      <vt:lpstr>BOJE </vt:lpstr>
      <vt:lpstr>PowerPointova prezentacija</vt:lpstr>
      <vt:lpstr>ZANIMLJIVE FRAZE/RIJEČI  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Korisnik</dc:creator>
  <cp:lastModifiedBy>Windows korisnik</cp:lastModifiedBy>
  <cp:revision>5</cp:revision>
  <dcterms:created xsi:type="dcterms:W3CDTF">2019-05-21T23:24:42Z</dcterms:created>
  <dcterms:modified xsi:type="dcterms:W3CDTF">2019-05-22T11:34:41Z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2057-10.2.0.7646</vt:lpwstr>
  </property>
</Properties>
</file>